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sldIdLst>
    <p:sldId id="260" r:id="rId2"/>
  </p:sldIdLst>
  <p:sldSz cx="12192000" cy="6858000"/>
  <p:notesSz cx="6858000" cy="9144000"/>
  <p:embeddedFontLst>
    <p:embeddedFont>
      <p:font typeface="Century Gothic" panose="020B0502020202020204" pitchFamily="34" charset="0"/>
      <p:regular r:id="rId3"/>
      <p:bold r:id="rId4"/>
      <p:italic r:id="rId5"/>
      <p:boldItalic r:id="rId6"/>
    </p:embeddedFont>
    <p:embeddedFont>
      <p:font typeface="等线" panose="02010600030101010101" pitchFamily="2" charset="-122"/>
      <p:regular r:id="rId7"/>
      <p:bold r:id="rId8"/>
    </p:embeddedFont>
    <p:embeddedFont>
      <p:font typeface="等线 Light" panose="02010600030101010101" pitchFamily="2" charset="-122"/>
      <p:regular r:id="rId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15"/>
    <p:restoredTop sz="94664"/>
  </p:normalViewPr>
  <p:slideViewPr>
    <p:cSldViewPr snapToGrid="0" snapToObjects="1">
      <p:cViewPr varScale="1">
        <p:scale>
          <a:sx n="106" d="100"/>
          <a:sy n="106" d="100"/>
        </p:scale>
        <p:origin x="112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6.fntdata"/><Relationship Id="rId13" Type="http://schemas.openxmlformats.org/officeDocument/2006/relationships/tableStyles" Target="tableStyles.xml"/><Relationship Id="rId3" Type="http://schemas.openxmlformats.org/officeDocument/2006/relationships/font" Target="fonts/font1.fntdata"/><Relationship Id="rId7" Type="http://schemas.openxmlformats.org/officeDocument/2006/relationships/font" Target="fonts/font5.fntdata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4.fntdata"/><Relationship Id="rId11" Type="http://schemas.openxmlformats.org/officeDocument/2006/relationships/viewProps" Target="viewProps.xml"/><Relationship Id="rId5" Type="http://schemas.openxmlformats.org/officeDocument/2006/relationships/font" Target="fonts/font3.fntdata"/><Relationship Id="rId10" Type="http://schemas.openxmlformats.org/officeDocument/2006/relationships/presProps" Target="presProps.xml"/><Relationship Id="rId4" Type="http://schemas.openxmlformats.org/officeDocument/2006/relationships/font" Target="fonts/font2.fntdata"/><Relationship Id="rId9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IH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9" name="图片 10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1707017" y="1009795"/>
            <a:ext cx="428786" cy="36000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596000" y="1872202"/>
            <a:ext cx="7265367" cy="1074551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kumimoji="1" lang="en-US" sz="3200" b="1" kern="1200" dirty="0">
                <a:solidFill>
                  <a:schemeClr val="bg1"/>
                </a:solidFill>
                <a:latin typeface="Century Gothic" panose="020B0702020202020204" pitchFamily="34" charset="0"/>
                <a:ea typeface="+mn-ea"/>
                <a:cs typeface="+mn-cs"/>
              </a:defRPr>
            </a:lvl1pPr>
          </a:lstStyle>
          <a:p>
            <a:r>
              <a:rPr lang="en-US" dirty="0"/>
              <a:t>Click to type the title of your article 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1595438" y="4242805"/>
            <a:ext cx="3359150" cy="201584"/>
          </a:xfrm>
        </p:spPr>
        <p:txBody>
          <a:bodyPr wrap="none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kumimoji="1" lang="en-US" sz="1400" b="1" kern="1200" dirty="0">
                <a:solidFill>
                  <a:schemeClr val="bg1"/>
                </a:solidFill>
                <a:latin typeface="Century Gothic" panose="020B07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altLang="zh-CN" dirty="0"/>
              <a:t>Author’s name</a:t>
            </a:r>
            <a:endParaRPr lang="en-US" dirty="0"/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1595438" y="4456499"/>
            <a:ext cx="3359150" cy="201584"/>
          </a:xfrm>
        </p:spPr>
        <p:txBody>
          <a:bodyPr wrap="none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kumimoji="1" lang="en-US" sz="1400" b="1" kern="1200" dirty="0">
                <a:solidFill>
                  <a:schemeClr val="bg1"/>
                </a:solidFill>
                <a:latin typeface="Century Gothic" panose="020B07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altLang="zh-CN" dirty="0"/>
              <a:t>Affiliation</a:t>
            </a:r>
            <a:endParaRPr lang="en-US" dirty="0"/>
          </a:p>
        </p:txBody>
      </p:sp>
      <p:sp>
        <p:nvSpPr>
          <p:cNvPr id="23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1595438" y="4670194"/>
            <a:ext cx="3359150" cy="201584"/>
          </a:xfrm>
        </p:spPr>
        <p:txBody>
          <a:bodyPr wrap="none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kumimoji="1" lang="en-US" sz="1400" b="1" kern="1200" dirty="0">
                <a:solidFill>
                  <a:schemeClr val="bg1"/>
                </a:solidFill>
                <a:latin typeface="Century Gothic" panose="020B07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altLang="zh-CN" dirty="0"/>
              <a:t>Email</a:t>
            </a:r>
            <a:endParaRPr lang="en-US" dirty="0"/>
          </a:p>
        </p:txBody>
      </p:sp>
      <p:sp>
        <p:nvSpPr>
          <p:cNvPr id="24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1595438" y="5137669"/>
            <a:ext cx="3359150" cy="201584"/>
          </a:xfrm>
        </p:spPr>
        <p:txBody>
          <a:bodyPr wrap="none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kumimoji="1" lang="en-US" sz="1400" b="1" kern="1200" dirty="0">
                <a:solidFill>
                  <a:schemeClr val="bg1"/>
                </a:solidFill>
                <a:latin typeface="Century Gothic" panose="020B07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altLang="zh-CN" dirty="0"/>
              <a:t>Author’s name</a:t>
            </a:r>
            <a:endParaRPr lang="en-US" dirty="0"/>
          </a:p>
        </p:txBody>
      </p:sp>
      <p:sp>
        <p:nvSpPr>
          <p:cNvPr id="25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1595438" y="5347956"/>
            <a:ext cx="3359150" cy="201584"/>
          </a:xfrm>
        </p:spPr>
        <p:txBody>
          <a:bodyPr wrap="none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kumimoji="1" lang="en-US" sz="1400" b="1" kern="1200" dirty="0">
                <a:solidFill>
                  <a:schemeClr val="bg1"/>
                </a:solidFill>
                <a:latin typeface="Century Gothic" panose="020B07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altLang="zh-CN" dirty="0"/>
              <a:t>Affiliation</a:t>
            </a:r>
            <a:endParaRPr lang="en-US" dirty="0"/>
          </a:p>
        </p:txBody>
      </p:sp>
      <p:sp>
        <p:nvSpPr>
          <p:cNvPr id="33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1595438" y="5816530"/>
            <a:ext cx="3359150" cy="201584"/>
          </a:xfrm>
        </p:spPr>
        <p:txBody>
          <a:bodyPr wrap="none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kumimoji="1" lang="en-US" sz="1400" b="1" kern="1200" dirty="0">
                <a:solidFill>
                  <a:schemeClr val="bg1"/>
                </a:solidFill>
                <a:latin typeface="Century Gothic" panose="020B07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altLang="zh-CN" dirty="0"/>
              <a:t>Author’s name</a:t>
            </a:r>
            <a:endParaRPr lang="en-US" dirty="0"/>
          </a:p>
        </p:txBody>
      </p:sp>
      <p:sp>
        <p:nvSpPr>
          <p:cNvPr id="34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1595438" y="6031180"/>
            <a:ext cx="3359150" cy="201584"/>
          </a:xfrm>
        </p:spPr>
        <p:txBody>
          <a:bodyPr wrap="none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kumimoji="1" lang="en-US" sz="1400" b="1" kern="1200" dirty="0">
                <a:solidFill>
                  <a:schemeClr val="bg1"/>
                </a:solidFill>
                <a:latin typeface="Century Gothic" panose="020B07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altLang="zh-CN"/>
              <a:t>Affiliation</a:t>
            </a:r>
            <a:endParaRPr lang="en-US" dirty="0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804131" y="5483464"/>
            <a:ext cx="820268" cy="678254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E59AE-BED1-7549-95C3-EBB2A499DC0C}" type="datetimeFigureOut">
              <a:rPr kumimoji="1" lang="zh-CN" altLang="en-US" smtClean="0"/>
              <a:t>2024/2/29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C7B7BC-588F-534C-A287-2D4F720E277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A040201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A040201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A040201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A040201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A040201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A040201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A040201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A040201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A040201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0</Words>
  <Application>Microsoft Office PowerPoint</Application>
  <PresentationFormat>宽屏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6" baseType="lpstr">
      <vt:lpstr>Arial</vt:lpstr>
      <vt:lpstr>等线 Light</vt:lpstr>
      <vt:lpstr>Century Gothic</vt:lpstr>
      <vt:lpstr>等线</vt:lpstr>
      <vt:lpstr>Office 主题​​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User</dc:creator>
  <cp:lastModifiedBy>Yanwen</cp:lastModifiedBy>
  <cp:revision>14</cp:revision>
  <dcterms:created xsi:type="dcterms:W3CDTF">2024-01-24T09:27:52Z</dcterms:created>
  <dcterms:modified xsi:type="dcterms:W3CDTF">2024-02-29T08:52:29Z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7F217835123389A3A2D5B0654B4A9879_43</vt:lpwstr>
  </property>
  <property fmtid="{D5CDD505-2E9C-101B-9397-08002B2CF9AE}" pid="3" name="KSOProductBuildVer">
    <vt:lpwstr>2052-6.4.0.8550</vt:lpwstr>
  </property>
</Properties>
</file>